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4" autoAdjust="0"/>
    <p:restoredTop sz="94660"/>
  </p:normalViewPr>
  <p:slideViewPr>
    <p:cSldViewPr>
      <p:cViewPr varScale="1">
        <p:scale>
          <a:sx n="116" d="100"/>
          <a:sy n="116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036716-E7D3-408E-999C-FECD7C30EE8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C61715-9D95-4F57-9632-5D556F5B6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Confusing CBC 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(Potentially)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Woodpeckers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Downy Woodpecker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Hairy Woodpecker</a:t>
            </a:r>
            <a:endParaRPr lang="en-US" dirty="0"/>
          </a:p>
        </p:txBody>
      </p:sp>
      <p:pic>
        <p:nvPicPr>
          <p:cNvPr id="7" name="Content Placeholder 6" descr="Downy Woodpecker 20110606_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3563" y="2362200"/>
            <a:ext cx="2747461" cy="3763963"/>
          </a:xfrm>
        </p:spPr>
      </p:pic>
      <p:pic>
        <p:nvPicPr>
          <p:cNvPr id="8" name="Content Placeholder 7" descr="Hairy Woodpecker 2010_05_23_571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8874" y="2362200"/>
            <a:ext cx="4034076" cy="376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Comparison</a:t>
            </a:r>
            <a:endParaRPr lang="en-US" dirty="0"/>
          </a:p>
        </p:txBody>
      </p:sp>
      <p:pic>
        <p:nvPicPr>
          <p:cNvPr id="9" name="Content Placeholder 8" descr="Downy &amp; Hairy Woodpecker 2010_05_23_57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0184" y="1781238"/>
            <a:ext cx="7723632" cy="4346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il\Documents\TLAS\CBC Maps\Official Circl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01528" cy="69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1" y="1600200"/>
            <a:ext cx="7302638" cy="4708525"/>
          </a:xfrm>
        </p:spPr>
      </p:pic>
    </p:spTree>
    <p:extLst>
      <p:ext uri="{BB962C8B-B14F-4D97-AF65-F5344CB8AC3E}">
        <p14:creationId xmlns:p14="http://schemas.microsoft.com/office/powerpoint/2010/main" val="1711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1" y="1600200"/>
            <a:ext cx="7302638" cy="4708525"/>
          </a:xfrm>
        </p:spPr>
      </p:pic>
    </p:spTree>
    <p:extLst>
      <p:ext uri="{BB962C8B-B14F-4D97-AF65-F5344CB8AC3E}">
        <p14:creationId xmlns:p14="http://schemas.microsoft.com/office/powerpoint/2010/main" val="11887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1" y="1600200"/>
            <a:ext cx="7302638" cy="4708525"/>
          </a:xfrm>
        </p:spPr>
      </p:pic>
    </p:spTree>
    <p:extLst>
      <p:ext uri="{BB962C8B-B14F-4D97-AF65-F5344CB8AC3E}">
        <p14:creationId xmlns:p14="http://schemas.microsoft.com/office/powerpoint/2010/main" val="25438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1" y="1600200"/>
            <a:ext cx="7302638" cy="4708525"/>
          </a:xfrm>
        </p:spPr>
      </p:pic>
    </p:spTree>
    <p:extLst>
      <p:ext uri="{BB962C8B-B14F-4D97-AF65-F5344CB8AC3E}">
        <p14:creationId xmlns:p14="http://schemas.microsoft.com/office/powerpoint/2010/main" val="2043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 Leaders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11164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1584960"/>
                <a:gridCol w="237744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NW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Gil Eckrich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254 534 0061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Chalk Ridge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 Cimprich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937-733-0168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Belton McDonalds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Robbins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254-295-6623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Belton Park &amp; 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0730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Randy Pinkston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254-718-9910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Salado Brookshire Bros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Titmouse?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Black-crested Titmouse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Tufted Titmouse</a:t>
            </a:r>
            <a:endParaRPr lang="en-US" dirty="0"/>
          </a:p>
        </p:txBody>
      </p:sp>
      <p:pic>
        <p:nvPicPr>
          <p:cNvPr id="9" name="Content Placeholder 8" descr="Black-crested Titmouse 2011_03_27_9999_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33400" y="2362200"/>
            <a:ext cx="2991421" cy="3763963"/>
          </a:xfrm>
        </p:spPr>
      </p:pic>
      <p:pic>
        <p:nvPicPr>
          <p:cNvPr id="10" name="Content Placeholder 9" descr="Tufted Titmouse 06050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133600"/>
            <a:ext cx="4174574" cy="3990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6" y="1600200"/>
            <a:ext cx="706396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Yellowlegs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Lesser Yellowlegs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Greater Yellowlegs</a:t>
            </a:r>
            <a:endParaRPr lang="en-US" dirty="0"/>
          </a:p>
        </p:txBody>
      </p:sp>
      <p:pic>
        <p:nvPicPr>
          <p:cNvPr id="9" name="Content Placeholder 8" descr="Lesser Yellowlegs 2011_08_04_19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399" y="2209800"/>
            <a:ext cx="3744713" cy="3971564"/>
          </a:xfrm>
        </p:spPr>
      </p:pic>
      <p:pic>
        <p:nvPicPr>
          <p:cNvPr id="14" name="Content Placeholder 13" descr="Greater Yellowlegs 2011_03_15_9999_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95800" y="2286000"/>
            <a:ext cx="4249437" cy="3887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Comparison</a:t>
            </a:r>
            <a:endParaRPr lang="en-US" dirty="0"/>
          </a:p>
        </p:txBody>
      </p:sp>
      <p:pic>
        <p:nvPicPr>
          <p:cNvPr id="9" name="Content Placeholder 8" descr="Yellowlegs comparison 2011_04_13_9999_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1633" y="1600200"/>
            <a:ext cx="746073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 Finch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Purple Finch</a:t>
            </a:r>
            <a:endParaRPr lang="en-US" dirty="0"/>
          </a:p>
        </p:txBody>
      </p:sp>
      <p:pic>
        <p:nvPicPr>
          <p:cNvPr id="9" name="Content Placeholder 8" descr="House Finch 050408 02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199" y="2286000"/>
            <a:ext cx="4014763" cy="3380954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rds.cornell.edu/pfw/AboutBirdsandFeeding/images/purfinNonFWerMLMilne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2209800"/>
            <a:ext cx="329711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Content Placeholder 8" descr="House Finch 20110917_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64920" y="1692846"/>
            <a:ext cx="6614160" cy="4523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Accipeters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Cooper’s Hawk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Sharp-shinned Hawk</a:t>
            </a:r>
            <a:endParaRPr lang="en-US" dirty="0"/>
          </a:p>
        </p:txBody>
      </p:sp>
      <p:pic>
        <p:nvPicPr>
          <p:cNvPr id="9" name="Content Placeholder 8" descr="Cooper's Hawk 2011_04_24_9999_1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2286000"/>
            <a:ext cx="3413270" cy="3890119"/>
          </a:xfrm>
        </p:spPr>
      </p:pic>
      <p:pic>
        <p:nvPicPr>
          <p:cNvPr id="12" name="Content Placeholder 11" descr="Sharp-shinned Hawk 0203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362200"/>
            <a:ext cx="3797930" cy="383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 Wren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House Wren</a:t>
            </a:r>
            <a:endParaRPr lang="en-US" dirty="0"/>
          </a:p>
        </p:txBody>
      </p:sp>
      <p:pic>
        <p:nvPicPr>
          <p:cNvPr id="7" name="Content Placeholder 6" descr="Winter Wren 2011_02_13_9999_154c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514600"/>
            <a:ext cx="4027430" cy="3639210"/>
          </a:xfrm>
        </p:spPr>
      </p:pic>
      <p:pic>
        <p:nvPicPr>
          <p:cNvPr id="8" name="Content Placeholder 7" descr="091508 0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27968" y="2439765"/>
            <a:ext cx="3675888" cy="3608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</TotalTime>
  <Words>101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Confusing CBC Birds</vt:lpstr>
      <vt:lpstr>Which Titmouse?</vt:lpstr>
      <vt:lpstr>Hybrid</vt:lpstr>
      <vt:lpstr>Yellowlegs</vt:lpstr>
      <vt:lpstr>Direct Comparison</vt:lpstr>
      <vt:lpstr>Finches</vt:lpstr>
      <vt:lpstr>?</vt:lpstr>
      <vt:lpstr>Accipeters</vt:lpstr>
      <vt:lpstr>Wrens</vt:lpstr>
      <vt:lpstr>Woodpeckers</vt:lpstr>
      <vt:lpstr>Direct Comparison</vt:lpstr>
      <vt:lpstr>PowerPoint Presentation</vt:lpstr>
      <vt:lpstr>Area 1</vt:lpstr>
      <vt:lpstr>Area 2</vt:lpstr>
      <vt:lpstr>Area 3</vt:lpstr>
      <vt:lpstr>Area 4</vt:lpstr>
      <vt:lpstr>CBC Leaders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Confusing CBC Birds</dc:title>
  <dc:creator>Gil</dc:creator>
  <cp:lastModifiedBy>Gil</cp:lastModifiedBy>
  <cp:revision>18</cp:revision>
  <dcterms:created xsi:type="dcterms:W3CDTF">2011-12-12T00:49:39Z</dcterms:created>
  <dcterms:modified xsi:type="dcterms:W3CDTF">2014-12-10T23:31:12Z</dcterms:modified>
</cp:coreProperties>
</file>